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36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44089A59-B989-9443-88DB-E7C03A1477EC}" type="datetimeFigureOut">
              <a:rPr lang="en-US" smtClean="0"/>
              <a:pPr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FC56213-B4C4-4C5C-8EAE-01416D175C4F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9A59-B989-9443-88DB-E7C03A1477EC}" type="datetimeFigureOut">
              <a:rPr lang="en-US" smtClean="0"/>
              <a:pPr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4858-8990-6B44-8566-378095B5E5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9A59-B989-9443-88DB-E7C03A1477EC}" type="datetimeFigureOut">
              <a:rPr lang="en-US" smtClean="0"/>
              <a:pPr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4858-8990-6B44-8566-378095B5E5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9A59-B989-9443-88DB-E7C03A1477EC}" type="datetimeFigureOut">
              <a:rPr lang="en-US" smtClean="0"/>
              <a:pPr/>
              <a:t>8/24/14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4858-8990-6B44-8566-378095B5E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9A59-B989-9443-88DB-E7C03A1477EC}" type="datetimeFigureOut">
              <a:rPr lang="en-US" smtClean="0"/>
              <a:pPr/>
              <a:t>8/24/14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4858-8990-6B44-8566-378095B5E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9A59-B989-9443-88DB-E7C03A1477EC}" type="datetimeFigureOut">
              <a:rPr lang="en-US" smtClean="0"/>
              <a:pPr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4858-8990-6B44-8566-378095B5E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9A59-B989-9443-88DB-E7C03A1477EC}" type="datetimeFigureOut">
              <a:rPr lang="en-US" smtClean="0"/>
              <a:pPr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4858-8990-6B44-8566-378095B5E52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9A59-B989-9443-88DB-E7C03A1477EC}" type="datetimeFigureOut">
              <a:rPr lang="en-US" smtClean="0"/>
              <a:pPr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4858-8990-6B44-8566-378095B5E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9A59-B989-9443-88DB-E7C03A1477EC}" type="datetimeFigureOut">
              <a:rPr lang="en-US" smtClean="0"/>
              <a:pPr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4858-8990-6B44-8566-378095B5E5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9A59-B989-9443-88DB-E7C03A1477EC}" type="datetimeFigureOut">
              <a:rPr lang="en-US" smtClean="0"/>
              <a:pPr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4858-8990-6B44-8566-378095B5E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9A59-B989-9443-88DB-E7C03A1477EC}" type="datetimeFigureOut">
              <a:rPr lang="en-US" smtClean="0"/>
              <a:pPr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4858-8990-6B44-8566-378095B5E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9A59-B989-9443-88DB-E7C03A1477EC}" type="datetimeFigureOut">
              <a:rPr lang="en-US" smtClean="0"/>
              <a:pPr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4858-8990-6B44-8566-378095B5E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9A59-B989-9443-88DB-E7C03A1477EC}" type="datetimeFigureOut">
              <a:rPr lang="en-US" smtClean="0"/>
              <a:pPr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4858-8990-6B44-8566-378095B5E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44089A59-B989-9443-88DB-E7C03A1477EC}" type="datetimeFigureOut">
              <a:rPr lang="en-US" smtClean="0"/>
              <a:pPr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83EF4858-8990-6B44-8566-378095B5E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9A59-B989-9443-88DB-E7C03A1477EC}" type="datetimeFigureOut">
              <a:rPr lang="en-US" smtClean="0"/>
              <a:pPr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4858-8990-6B44-8566-378095B5E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9A59-B989-9443-88DB-E7C03A1477EC}" type="datetimeFigureOut">
              <a:rPr lang="en-US" smtClean="0"/>
              <a:pPr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4858-8990-6B44-8566-378095B5E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9A59-B989-9443-88DB-E7C03A1477EC}" type="datetimeFigureOut">
              <a:rPr lang="en-US" smtClean="0"/>
              <a:pPr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4858-8990-6B44-8566-378095B5E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9A59-B989-9443-88DB-E7C03A1477EC}" type="datetimeFigureOut">
              <a:rPr lang="en-US" smtClean="0"/>
              <a:pPr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4858-8990-6B44-8566-378095B5E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9A59-B989-9443-88DB-E7C03A1477EC}" type="datetimeFigureOut">
              <a:rPr lang="en-US" smtClean="0"/>
              <a:pPr/>
              <a:t>8/24/14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4858-8990-6B44-8566-378095B5E5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9A59-B989-9443-88DB-E7C03A1477EC}" type="datetimeFigureOut">
              <a:rPr lang="en-US" smtClean="0"/>
              <a:pPr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4858-8990-6B44-8566-378095B5E5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4089A59-B989-9443-88DB-E7C03A1477EC}" type="datetimeFigureOut">
              <a:rPr lang="en-US" smtClean="0"/>
              <a:pPr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83EF4858-8990-6B44-8566-378095B5E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 Dojo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Use that </a:t>
            </a:r>
            <a:r>
              <a:rPr lang="en-US" dirty="0" err="1" smtClean="0"/>
              <a:t>Mojo</a:t>
            </a:r>
            <a:r>
              <a:rPr lang="en-US" dirty="0" smtClean="0"/>
              <a:t> to Earn that Dojo!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Percentage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Week you will get a percentage that your parents can keep track of throughout the week.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763" y="2921000"/>
            <a:ext cx="6118678" cy="38293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Percentage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Percentage Pages will be sent home in your Thursday Folders. </a:t>
            </a:r>
          </a:p>
          <a:p>
            <a:r>
              <a:rPr lang="en-US" dirty="0" smtClean="0"/>
              <a:t>They are to be signed and brought back to school the following day.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Dojo 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student will receive a Dojo Journal to keep track of your points. </a:t>
            </a:r>
          </a:p>
          <a:p>
            <a:r>
              <a:rPr lang="en-US" dirty="0" smtClean="0"/>
              <a:t>At the end of each day you will graph your points.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Friday you AND the class will set a goal for the following  week. </a:t>
            </a:r>
          </a:p>
          <a:p>
            <a:r>
              <a:rPr lang="en-US" dirty="0" smtClean="0"/>
              <a:t>I know everyone will reach their goals!</a:t>
            </a:r>
          </a:p>
          <a:p>
            <a:r>
              <a:rPr lang="en-US" dirty="0" smtClean="0"/>
              <a:t>Why do we set goals and how do we meet them?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778" y="4002497"/>
            <a:ext cx="3712935" cy="27811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Needs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student gets 3 needs work a Dojo communication form will be sent home and a note in your agenda book.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Dojo Prize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want to put on the prize board??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7" y="2313213"/>
            <a:ext cx="5914570" cy="39642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Top Three Dojo Point Leaders will be able to choose out of my prize bin. </a:t>
            </a:r>
          </a:p>
          <a:p>
            <a:r>
              <a:rPr lang="en-US" dirty="0" smtClean="0"/>
              <a:t>If you are not on the top three you can still use your spend your points based on the Dojo Prize Board.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Procedure Points are guaranteed Dojo points if you follow the procedure. </a:t>
            </a:r>
          </a:p>
          <a:p>
            <a:r>
              <a:rPr lang="en-US" dirty="0" smtClean="0"/>
              <a:t>Easy </a:t>
            </a:r>
            <a:r>
              <a:rPr lang="en-US" dirty="0" err="1" smtClean="0"/>
              <a:t>Peasey</a:t>
            </a:r>
            <a:r>
              <a:rPr lang="en-US" dirty="0" smtClean="0"/>
              <a:t> </a:t>
            </a:r>
            <a:r>
              <a:rPr lang="en-US" dirty="0" smtClean="0"/>
              <a:t>Lemon </a:t>
            </a:r>
            <a:r>
              <a:rPr lang="en-US" dirty="0" err="1" smtClean="0"/>
              <a:t>Squeezey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Unpack</a:t>
            </a:r>
          </a:p>
          <a:p>
            <a:r>
              <a:rPr lang="en-US" dirty="0" smtClean="0"/>
              <a:t>Pledges</a:t>
            </a:r>
          </a:p>
          <a:p>
            <a:r>
              <a:rPr lang="en-US" dirty="0" smtClean="0"/>
              <a:t>Line up</a:t>
            </a:r>
          </a:p>
          <a:p>
            <a:r>
              <a:rPr lang="en-US" dirty="0" smtClean="0"/>
              <a:t>Coming into the Class</a:t>
            </a:r>
          </a:p>
          <a:p>
            <a:r>
              <a:rPr lang="en-US" dirty="0" smtClean="0"/>
              <a:t>Homework</a:t>
            </a:r>
          </a:p>
          <a:p>
            <a:r>
              <a:rPr lang="en-US" dirty="0" smtClean="0"/>
              <a:t>Hallway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Coming in from RA</a:t>
            </a:r>
          </a:p>
          <a:p>
            <a:r>
              <a:rPr lang="en-US" dirty="0" smtClean="0"/>
              <a:t>Coming in From Math</a:t>
            </a:r>
          </a:p>
          <a:p>
            <a:r>
              <a:rPr lang="en-US" dirty="0" smtClean="0"/>
              <a:t>Coming in From Lunch</a:t>
            </a:r>
          </a:p>
          <a:p>
            <a:r>
              <a:rPr lang="en-US" dirty="0" smtClean="0"/>
              <a:t>Switching During Reading Rotations</a:t>
            </a:r>
          </a:p>
          <a:p>
            <a:r>
              <a:rPr lang="en-US" dirty="0" smtClean="0"/>
              <a:t>Pack up</a:t>
            </a:r>
          </a:p>
          <a:p>
            <a:r>
              <a:rPr lang="en-US" dirty="0" smtClean="0"/>
              <a:t>These will be listed in the classroom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261410" y="503238"/>
            <a:ext cx="7313613" cy="868362"/>
          </a:xfrm>
        </p:spPr>
        <p:txBody>
          <a:bodyPr/>
          <a:lstStyle/>
          <a:p>
            <a:r>
              <a:rPr lang="en-US" dirty="0" smtClean="0"/>
              <a:t>About</a:t>
            </a:r>
            <a:r>
              <a:rPr lang="en-US" dirty="0" smtClean="0"/>
              <a:t> Me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231"/>
            <a:ext cx="2537831" cy="25378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10" y="3708400"/>
            <a:ext cx="2578100" cy="3149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097" y="1167975"/>
            <a:ext cx="3915903" cy="25404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500" y="4269972"/>
            <a:ext cx="3492500" cy="23241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9510" y="2345212"/>
            <a:ext cx="37465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</a:p>
          <a:p>
            <a:endParaRPr lang="en-US" dirty="0" smtClean="0"/>
          </a:p>
          <a:p>
            <a:r>
              <a:rPr lang="en-US" dirty="0" smtClean="0"/>
              <a:t>Lets Practice A Goal Setting Sheet</a:t>
            </a:r>
          </a:p>
          <a:p>
            <a:endParaRPr lang="en-US" dirty="0" smtClean="0"/>
          </a:p>
          <a:p>
            <a:r>
              <a:rPr lang="en-US" dirty="0" smtClean="0"/>
              <a:t>Time to decorate our journals!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781550"/>
            <a:ext cx="403860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Class Dojo?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Dojo is an app that helps us become better learners. </a:t>
            </a:r>
          </a:p>
          <a:p>
            <a:r>
              <a:rPr lang="en-US" dirty="0" smtClean="0"/>
              <a:t>We use it to help us follow FRES to become better students.</a:t>
            </a:r>
          </a:p>
          <a:p>
            <a:r>
              <a:rPr lang="en-US" dirty="0" smtClean="0"/>
              <a:t>In class Dojo you can earn and lose points based on how well you follow FRES!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044" y="4334328"/>
            <a:ext cx="1917969" cy="22515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Avatar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student has an electronic monster called an avatar. </a:t>
            </a:r>
          </a:p>
          <a:p>
            <a:r>
              <a:rPr lang="en-US" dirty="0" smtClean="0"/>
              <a:t>You can personalize it or make it how you like at home.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857" y="3544674"/>
            <a:ext cx="2191658" cy="29259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Mr. White will give out points when he sees you show FRES or the positive behaviors. </a:t>
            </a:r>
          </a:p>
          <a:p>
            <a:r>
              <a:rPr lang="en-US" dirty="0" smtClean="0"/>
              <a:t>The more points you have the more prizes you can get!</a:t>
            </a:r>
          </a:p>
          <a:p>
            <a:r>
              <a:rPr lang="en-US" dirty="0" smtClean="0"/>
              <a:t>I can give points to one, a group, or the whole class!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86" y="3849077"/>
            <a:ext cx="6041571" cy="27186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Positives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Clean and Tidy</a:t>
            </a:r>
          </a:p>
          <a:p>
            <a:r>
              <a:rPr lang="en-US" dirty="0" smtClean="0"/>
              <a:t>Completes Work</a:t>
            </a:r>
          </a:p>
          <a:p>
            <a:r>
              <a:rPr lang="en-US" dirty="0" smtClean="0"/>
              <a:t>Eyes on Teacher</a:t>
            </a:r>
          </a:p>
          <a:p>
            <a:r>
              <a:rPr lang="en-US" dirty="0" smtClean="0"/>
              <a:t>Helping Others</a:t>
            </a:r>
          </a:p>
          <a:p>
            <a:r>
              <a:rPr lang="en-US" dirty="0" smtClean="0"/>
              <a:t>Homework</a:t>
            </a:r>
          </a:p>
          <a:p>
            <a:r>
              <a:rPr lang="en-US" dirty="0" smtClean="0"/>
              <a:t>Inside Voices</a:t>
            </a:r>
          </a:p>
          <a:p>
            <a:r>
              <a:rPr lang="en-US" dirty="0" smtClean="0"/>
              <a:t>Kind Manners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Positives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Line up</a:t>
            </a:r>
          </a:p>
          <a:p>
            <a:r>
              <a:rPr lang="en-US" dirty="0" smtClean="0"/>
              <a:t>Hallway</a:t>
            </a:r>
          </a:p>
          <a:p>
            <a:r>
              <a:rPr lang="en-US" dirty="0" smtClean="0"/>
              <a:t>On Task</a:t>
            </a:r>
          </a:p>
          <a:p>
            <a:r>
              <a:rPr lang="en-US" dirty="0" smtClean="0"/>
              <a:t>Participation</a:t>
            </a:r>
          </a:p>
          <a:p>
            <a:r>
              <a:rPr lang="en-US" dirty="0" smtClean="0"/>
              <a:t>Raise Your Hand</a:t>
            </a:r>
          </a:p>
          <a:p>
            <a:r>
              <a:rPr lang="en-US" dirty="0" smtClean="0"/>
              <a:t>Teamwork</a:t>
            </a:r>
          </a:p>
          <a:p>
            <a:r>
              <a:rPr lang="en-US" dirty="0" smtClean="0"/>
              <a:t>Unpack/Pack up</a:t>
            </a:r>
          </a:p>
          <a:p>
            <a:r>
              <a:rPr lang="en-US" dirty="0" smtClean="0"/>
              <a:t>Working Hard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Breaking Procedures</a:t>
            </a:r>
          </a:p>
          <a:p>
            <a:r>
              <a:rPr lang="en-US" dirty="0" smtClean="0"/>
              <a:t>Bullying</a:t>
            </a:r>
          </a:p>
          <a:p>
            <a:r>
              <a:rPr lang="en-US" dirty="0" smtClean="0"/>
              <a:t>Disrespect</a:t>
            </a:r>
          </a:p>
          <a:p>
            <a:r>
              <a:rPr lang="en-US" dirty="0" smtClean="0"/>
              <a:t>Hands to Self</a:t>
            </a:r>
          </a:p>
          <a:p>
            <a:r>
              <a:rPr lang="en-US" dirty="0" smtClean="0"/>
              <a:t>Loud Voices</a:t>
            </a:r>
          </a:p>
          <a:p>
            <a:r>
              <a:rPr lang="en-US" dirty="0" smtClean="0"/>
              <a:t>Messy Area</a:t>
            </a:r>
          </a:p>
          <a:p>
            <a:r>
              <a:rPr lang="en-US" dirty="0" smtClean="0"/>
              <a:t>No Homework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 Task</a:t>
            </a:r>
          </a:p>
          <a:p>
            <a:r>
              <a:rPr lang="en-US" dirty="0" smtClean="0"/>
              <a:t>Out of Seat</a:t>
            </a:r>
          </a:p>
          <a:p>
            <a:r>
              <a:rPr lang="en-US" dirty="0" smtClean="0"/>
              <a:t>Talking Out of Turn</a:t>
            </a:r>
          </a:p>
          <a:p>
            <a:r>
              <a:rPr lang="en-US" dirty="0" smtClean="0"/>
              <a:t>Unprepared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2496</TotalTime>
  <Words>465</Words>
  <Application>Microsoft Macintosh PowerPoint</Application>
  <PresentationFormat>On-screen Show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Inkwell</vt:lpstr>
      <vt:lpstr>Class Dojo</vt:lpstr>
      <vt:lpstr>About Me!</vt:lpstr>
      <vt:lpstr>What is Class Dojo?</vt:lpstr>
      <vt:lpstr>The Avatar</vt:lpstr>
      <vt:lpstr>Positive Points</vt:lpstr>
      <vt:lpstr>The Positives</vt:lpstr>
      <vt:lpstr>The Positives</vt:lpstr>
      <vt:lpstr>Needs Work</vt:lpstr>
      <vt:lpstr>Needs Work</vt:lpstr>
      <vt:lpstr>The Percentage</vt:lpstr>
      <vt:lpstr>Percentage Pages</vt:lpstr>
      <vt:lpstr>The Dojo Journal</vt:lpstr>
      <vt:lpstr>Friday Goal Setting</vt:lpstr>
      <vt:lpstr>3 Needs Work</vt:lpstr>
      <vt:lpstr>Dojo Prize Board</vt:lpstr>
      <vt:lpstr>The Top Three</vt:lpstr>
      <vt:lpstr>Procedure Points</vt:lpstr>
      <vt:lpstr>Procedures</vt:lpstr>
      <vt:lpstr>Procedures</vt:lpstr>
      <vt:lpstr>Questions?</vt:lpstr>
    </vt:vector>
  </TitlesOfParts>
  <Company>HCPSS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Dojo</dc:title>
  <dc:creator>Howard County Administrator</dc:creator>
  <cp:lastModifiedBy>Howard County Administrator</cp:lastModifiedBy>
  <cp:revision>3</cp:revision>
  <dcterms:created xsi:type="dcterms:W3CDTF">2014-08-25T00:41:26Z</dcterms:created>
  <dcterms:modified xsi:type="dcterms:W3CDTF">2014-08-26T01:38:04Z</dcterms:modified>
</cp:coreProperties>
</file>